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a74a3b3a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a74a3b3a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b2d0e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b2d0e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b2d0e3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cb2d0e3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c7bd04c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c7bd04c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c7bd04c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c7bd04c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b2d0e3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b2d0e3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b2d0e3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b2d0e3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b2d0e3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b2d0e3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cb2d0e3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cb2d0e3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c7bd04c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c7bd04c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c7bd04c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c7bd04c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c4c6fc2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c4c6fc2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cb2d0e32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cb2d0e3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e6f8a757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e6f8a757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e6f8a75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e6f8a75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e6f8a757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e6f8a757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c7bd04c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c7bd04c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688b9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688b9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688b9b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688b9b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688b9ba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c688b9b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c688b9b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c688b9b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688b9b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688b9b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688b9b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c688b9b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log.crazyark.me/posts/game_theory/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01725"/>
            <a:ext cx="8360700" cy="11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/>
              <a:t>经典动态规划 (一) 博弈类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42400" y="2094175"/>
            <a:ext cx="39807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292. Nim Game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486. Predict the Winner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1025. Divisor Game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877. Stone Game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1140. Stone Game II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1406. Stone Game III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1510. Stone Game IV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54475" y="4619575"/>
            <a:ext cx="170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</a:t>
            </a:r>
            <a:r>
              <a:rPr lang="en"/>
              <a:t>的好</a:t>
            </a:r>
            <a:r>
              <a:rPr lang="en"/>
              <a:t>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793" y="0"/>
            <a:ext cx="58942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0" y="1608250"/>
            <a:ext cx="31017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两人轮流减去一个数字，这个减去的数字必须能被原来的N整除，直到拿完。拿最后一个数字的玩家获胜（相当于你的对手无路可走）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375"/>
            <a:ext cx="9143999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56" y="0"/>
            <a:ext cx="65030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74850" y="1411525"/>
            <a:ext cx="2053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stones are odd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两人轮流头尾取一个石头，分数最高者获胜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3" y="0"/>
            <a:ext cx="90220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196" y="0"/>
            <a:ext cx="70778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107175" y="1703800"/>
            <a:ext cx="1798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两人轮流取石头，取的数量X有限制在[1,2*M] M是上一次的max(M, 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石头分数多的人获胜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910"/>
            <a:ext cx="9144000" cy="464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558" y="0"/>
            <a:ext cx="5760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182175" y="1221575"/>
            <a:ext cx="30648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两人轮流拿石头，只能拿最左边的1个，2个或者3个。分数最高者获胜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70"/>
            <a:ext cx="9144000" cy="467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847" y="0"/>
            <a:ext cx="62671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301250" y="1305400"/>
            <a:ext cx="23541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两人轮流取石头，只能取走平方数的石头，拿最后一个石头的玩家获胜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3039900" cy="3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win == make sure other player remaining numbers (n - i * i) can not win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657" y="0"/>
            <a:ext cx="57923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00" y="261925"/>
            <a:ext cx="9144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5580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博弈论-公平组合游戏 (Game Theory -- Impartial Combinatorial Games)</a:t>
            </a:r>
            <a:endParaRPr b="1" sz="2200">
              <a:solidFill>
                <a:srgbClr val="00558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7325"/>
            <a:ext cx="8839201" cy="351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 game theory s</a:t>
            </a:r>
            <a:r>
              <a:rPr lang="en"/>
              <a:t>ummary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dfs+memo </a:t>
            </a:r>
            <a:r>
              <a:rPr lang="en"/>
              <a:t>或者dp iterative写法都可以解答，个人认为dfs方式比较适合这类型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prefixSum或者minimax都可以作为得到当前位置res的方式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时间复杂度在memo或者iterative下一般为O(n) 因为每次的选择都是有限的，常见的有，从一头拿，从两头拿，从一头按各种规则拿.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这类型题目比较好分辨，一般为2人游戏，要注意不要陷入greedy的陷阱，每一次的操作都需要minimal对手下一步的max收益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Dfs+memo 模板again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3108953"/>
            <a:ext cx="4082650" cy="20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144325" y="628075"/>
            <a:ext cx="18750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加法的dp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或者可以使用减法dp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561" y="0"/>
            <a:ext cx="70074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59" y="0"/>
            <a:ext cx="71490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4" y="0"/>
            <a:ext cx="8006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345"/>
            <a:ext cx="9144001" cy="455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2" y="0"/>
            <a:ext cx="85688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358325" y="290100"/>
            <a:ext cx="4507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两人按顺序拿1到3个石头，拿最后一个石头的人赢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87800" y="287800"/>
            <a:ext cx="8385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If dp[i] want to win the game, it must </a:t>
            </a:r>
            <a:r>
              <a:rPr lang="en" sz="1700"/>
              <a:t>guarantee</a:t>
            </a:r>
            <a:r>
              <a:rPr lang="en" sz="1700"/>
              <a:t> at least one of dp[i -1] dp[i -2] dp[i - 3] fail, </a:t>
            </a:r>
            <a:r>
              <a:rPr lang="en" sz="1700"/>
              <a:t>也就是说在我的选择的环节，我有3个选择，只要我有一个选择能让对手输，我就一定赢</a:t>
            </a:r>
            <a:endParaRPr sz="17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00" y="1224400"/>
            <a:ext cx="4984299" cy="209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450" y="1224400"/>
            <a:ext cx="4203151" cy="23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1" y="0"/>
            <a:ext cx="57141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56625" y="1216150"/>
            <a:ext cx="27381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两人轮流拿数字，从头或从尾只拿一个，全拿完分数最高者获胜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3998" cy="471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96225"/>
            <a:ext cx="85206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two choice, choose front or choose back.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dfs(i + 1) or dfs(j - 1) is for rest of the cards your opponent max score.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use your score - your opponent’s score &gt;= 0 to see if you can win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1690"/>
            <a:ext cx="9143998" cy="328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76" y="1192812"/>
            <a:ext cx="6704825" cy="242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17080" l="11728" r="25044" t="21810"/>
          <a:stretch/>
        </p:blipFill>
        <p:spPr>
          <a:xfrm>
            <a:off x="0" y="833425"/>
            <a:ext cx="24391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